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5"/>
  </p:notesMasterIdLst>
  <p:sldIdLst>
    <p:sldId id="264" r:id="rId3"/>
    <p:sldId id="274" r:id="rId4"/>
    <p:sldId id="265" r:id="rId5"/>
    <p:sldId id="266" r:id="rId6"/>
    <p:sldId id="275" r:id="rId7"/>
    <p:sldId id="267" r:id="rId8"/>
    <p:sldId id="268" r:id="rId9"/>
    <p:sldId id="276" r:id="rId10"/>
    <p:sldId id="269" r:id="rId11"/>
    <p:sldId id="270" r:id="rId12"/>
    <p:sldId id="278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A13B"/>
    <a:srgbClr val="91BCE6"/>
    <a:srgbClr val="002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6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39169-70E5-42BE-A94C-9FBC803263B8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340F0-AD6E-4C98-8F56-C999F44FC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9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57FB4-FE69-4015-8972-A6B9E3A87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63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CB0BD40-32B2-41DB-8F82-8BEAD2A18A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7C99BFF-786B-40BE-B027-39B56269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0BBE3ED4-03F5-4B01-9D95-FF2ABCB605A8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FC623DFA-1052-4C52-BF7E-E54BF318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3BB3CA9-C496-49FA-A7BD-40D67EC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0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9289FB2-0D49-4BDF-B187-85AF688D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95400" y="1447800"/>
            <a:ext cx="7848600" cy="3429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7B34CE0-C8B8-41FA-9C2B-8005F5EBACB1}" type="datetime1">
              <a:rPr lang="en-US" smtClean="0"/>
              <a:pPr/>
              <a:t>5/11/2022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BB91DE3-AB52-4582-9F45-8DB90CD074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33800" y="1714500"/>
            <a:ext cx="4846320" cy="2895599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“Quote”</a:t>
            </a:r>
          </a:p>
        </p:txBody>
      </p:sp>
      <p:pic>
        <p:nvPicPr>
          <p:cNvPr id="3" name="Picture 2" descr="A picture of">
            <a:extLst>
              <a:ext uri="{FF2B5EF4-FFF2-40B4-BE49-F238E27FC236}">
                <a16:creationId xmlns:a16="http://schemas.microsoft.com/office/drawing/2014/main" id="{26124E3A-9795-4BE7-AFF9-1A2701A03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28799"/>
            <a:ext cx="2809875" cy="2667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5051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438398"/>
            <a:ext cx="7772400" cy="990601"/>
          </a:xfrm>
        </p:spPr>
        <p:txBody>
          <a:bodyPr/>
          <a:lstStyle>
            <a:lvl1pPr>
              <a:defRPr>
                <a:solidFill>
                  <a:srgbClr val="00285E"/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428999"/>
            <a:ext cx="7772400" cy="838201"/>
          </a:xfrm>
        </p:spPr>
        <p:txBody>
          <a:bodyPr/>
          <a:lstStyle>
            <a:lvl1pPr marL="0" indent="0" algn="ctr">
              <a:buNone/>
              <a:defRPr>
                <a:solidFill>
                  <a:srgbClr val="00285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87B34CE0-C8B8-41FA-9C2B-8005F5EBACB1}" type="datetime1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BC3E96-B1DC-4056-9E49-74FEF8D84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" t="43845" r="3333" b="-3166"/>
          <a:stretch/>
        </p:blipFill>
        <p:spPr>
          <a:xfrm>
            <a:off x="0" y="0"/>
            <a:ext cx="9144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240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D7207E-FF7C-41FA-B88F-3FE752EDCF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6200" y="2590800"/>
            <a:ext cx="4952997" cy="1447800"/>
          </a:xfrm>
          <a:prstGeom prst="rect">
            <a:avLst/>
          </a:prstGeom>
        </p:spPr>
        <p:txBody>
          <a:bodyPr anchor="b" anchorCtr="0"/>
          <a:lstStyle>
            <a:lvl1pPr>
              <a:defRPr sz="40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979650-6AC0-41B3-823D-8B45422774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6200" y="4038600"/>
            <a:ext cx="4952997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6C198-0A70-4F8B-B53D-5DE8B34AC3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86200" y="4572000"/>
            <a:ext cx="4953000" cy="685800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rgbClr val="00285E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7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 - Title, Content,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57FB4-FE69-4015-8972-A6B9E3A87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381126"/>
            <a:ext cx="5334000" cy="4663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CB0BD40-32B2-41DB-8F82-8BEAD2A18A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7C99BFF-786B-40BE-B027-39B56269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4F242BFF-21D4-484E-8B53-909F188495D4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FC623DFA-1052-4C52-BF7E-E54BF318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3BB3CA9-C496-49FA-A7BD-40D67EC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27B4CD2-BF20-416B-9809-331806427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1371600"/>
            <a:ext cx="2667000" cy="46634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6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57FB4-FE69-4015-8972-A6B9E3A87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47625"/>
            <a:ext cx="9144000" cy="119062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CB0BD40-32B2-41DB-8F82-8BEAD2A18A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7C99BFF-786B-40BE-B027-39B56269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21CC775C-9413-4C2B-AE73-7B313316969B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FC623DFA-1052-4C52-BF7E-E54BF318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3BB3CA9-C496-49FA-A7BD-40D67EC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59B3769-4C0C-4F80-8F5F-B265243D6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63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870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 - Title, Content,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57FB4-FE69-4015-8972-A6B9E3A87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47625"/>
            <a:ext cx="9144000" cy="119062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CB0BD40-32B2-41DB-8F82-8BEAD2A18A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7C99BFF-786B-40BE-B027-39B56269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0BFAF436-38C4-468D-87B8-48493DEEDE9A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FC623DFA-1052-4C52-BF7E-E54BF318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3BB3CA9-C496-49FA-A7BD-40D67EC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79A51BC-6B20-49FB-8A83-017B25A77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81126"/>
            <a:ext cx="5334000" cy="4663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03ADF45B-561B-4CCA-9757-7018EAFA1A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1371600"/>
            <a:ext cx="2667000" cy="46634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3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3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57FB4-FE69-4015-8972-A6B9E3A87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47625"/>
            <a:ext cx="9144000" cy="119062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CB0BD40-32B2-41DB-8F82-8BEAD2A18A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7C99BFF-786B-40BE-B027-39B56269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C866AB83-9E96-4567-BCD5-58251B3F6834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FC623DFA-1052-4C52-BF7E-E54BF318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3BB3CA9-C496-49FA-A7BD-40D67EC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1EE8E63-4DF6-4732-9D0F-F1300942A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63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611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3 - Title, Content,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457FB4-FE69-4015-8972-A6B9E3A87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47625"/>
            <a:ext cx="9144000" cy="119062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CB0BD40-32B2-41DB-8F82-8BEAD2A18A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87C99BFF-786B-40BE-B027-39B56269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fld id="{570533D0-72ED-4AFD-B1E6-F4F3FCD449F3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FC623DFA-1052-4C52-BF7E-E54BF318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3BB3CA9-C496-49FA-A7BD-40D67EC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2D9C57-4610-430C-8584-B35F4BEC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1371600"/>
            <a:ext cx="5334000" cy="4663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09511099-8D87-4844-90FF-C02D1A2A7FE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1371600"/>
            <a:ext cx="2667000" cy="46634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41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 -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9289FB2-0D49-4BDF-B187-85AF688D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12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7B34CE0-C8B8-41FA-9C2B-8005F5EBACB1}" type="datetime1">
              <a:rPr lang="en-US" smtClean="0"/>
              <a:pPr/>
              <a:t>5/11/2022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2875747-F342-4400-8A31-11D0E487A0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93620" y="2819398"/>
            <a:ext cx="5486400" cy="990601"/>
          </a:xfrm>
        </p:spPr>
        <p:txBody>
          <a:bodyPr/>
          <a:lstStyle>
            <a:lvl1pPr algn="l">
              <a:defRPr>
                <a:solidFill>
                  <a:srgbClr val="00285E"/>
                </a:solidFill>
              </a:defRPr>
            </a:lvl1pPr>
          </a:lstStyle>
          <a:p>
            <a:r>
              <a:rPr lang="en-US" dirty="0"/>
              <a:t>Subsection Title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BB91DE3-AB52-4582-9F45-8DB90CD074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93620" y="3809999"/>
            <a:ext cx="5486400" cy="838201"/>
          </a:xfrm>
        </p:spPr>
        <p:txBody>
          <a:bodyPr/>
          <a:lstStyle>
            <a:lvl1pPr marL="0" indent="0" algn="l">
              <a:buNone/>
              <a:defRPr>
                <a:solidFill>
                  <a:srgbClr val="91BC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91091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 -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1270F4C-8727-44A1-8A51-E2DE8D577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1200" cy="6858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87B34CE0-C8B8-41FA-9C2B-8005F5EBACB1}" type="datetime1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B10D8C-88BA-4A1F-8CFF-E130F9EA702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93620" y="2819398"/>
            <a:ext cx="5486400" cy="990601"/>
          </a:xfrm>
        </p:spPr>
        <p:txBody>
          <a:bodyPr/>
          <a:lstStyle>
            <a:lvl1pPr algn="l">
              <a:defRPr>
                <a:solidFill>
                  <a:srgbClr val="85A13B"/>
                </a:solidFill>
              </a:defRPr>
            </a:lvl1pPr>
          </a:lstStyle>
          <a:p>
            <a:r>
              <a:rPr lang="en-US" dirty="0"/>
              <a:t>Subsection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226DF1D-B747-4AF5-9501-773933E48D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93620" y="3809999"/>
            <a:ext cx="5486400" cy="838201"/>
          </a:xfrm>
        </p:spPr>
        <p:txBody>
          <a:bodyPr/>
          <a:lstStyle>
            <a:lvl1pPr marL="0" indent="0" algn="l">
              <a:buNone/>
              <a:defRPr>
                <a:solidFill>
                  <a:srgbClr val="00285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3900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3 - 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E5F5E1-3FE2-41EB-A1D2-65DA21C20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981200" cy="685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/>
          <a:lstStyle/>
          <a:p>
            <a:fld id="{87B34CE0-C8B8-41FA-9C2B-8005F5EBACB1}" type="datetime1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/>
          <a:lstStyle/>
          <a:p>
            <a:fld id="{09D84062-E420-4AA8-B13B-DC8EA80A37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446287-C0DB-4B13-9BA0-AD1672397D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93620" y="2819398"/>
            <a:ext cx="5486400" cy="990601"/>
          </a:xfrm>
        </p:spPr>
        <p:txBody>
          <a:bodyPr/>
          <a:lstStyle>
            <a:lvl1pPr algn="l">
              <a:defRPr>
                <a:solidFill>
                  <a:srgbClr val="FFC000"/>
                </a:solidFill>
              </a:defRPr>
            </a:lvl1pPr>
          </a:lstStyle>
          <a:p>
            <a:r>
              <a:rPr lang="en-US" dirty="0"/>
              <a:t>Subsection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E9839BD-DD0B-4EAC-943A-3477C8FBCC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93620" y="3809999"/>
            <a:ext cx="5486400" cy="838201"/>
          </a:xfrm>
        </p:spPr>
        <p:txBody>
          <a:bodyPr/>
          <a:lstStyle>
            <a:lvl1pPr marL="0" indent="0" algn="l">
              <a:buNone/>
              <a:defRPr>
                <a:solidFill>
                  <a:srgbClr val="00285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1360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27150"/>
            <a:ext cx="8229600" cy="4799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61119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65463A3-2B5E-4103-B6FD-BB6390203CCA}" type="datetime1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93620" y="6261120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7440" y="6261121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9D84062-E420-4AA8-B13B-DC8EA80A37C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own of Essex Logo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33090"/>
            <a:ext cx="1371600" cy="62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66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5" r:id="rId2"/>
    <p:sldLayoutId id="2147483661" r:id="rId3"/>
    <p:sldLayoutId id="2147483666" r:id="rId4"/>
    <p:sldLayoutId id="2147483662" r:id="rId5"/>
    <p:sldLayoutId id="2147483667" r:id="rId6"/>
    <p:sldLayoutId id="2147483649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285E"/>
          </a:solidFill>
          <a:latin typeface="Myriad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4EF923C-DA6D-4092-B884-8ECE911C6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pic>
        <p:nvPicPr>
          <p:cNvPr id="12" name="Picture 11" descr="Town of Essex Logo - Where you belong.">
            <a:extLst>
              <a:ext uri="{FF2B5EF4-FFF2-40B4-BE49-F238E27FC236}">
                <a16:creationId xmlns:a16="http://schemas.microsoft.com/office/drawing/2014/main" id="{7584ED7E-7964-4F91-8BB6-2ADED77A09B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5291428"/>
            <a:ext cx="2696406" cy="1234442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D207519-57D1-46F8-8FF0-0A8857CBB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81400" y="2590800"/>
            <a:ext cx="0" cy="2618885"/>
          </a:xfrm>
          <a:prstGeom prst="line">
            <a:avLst/>
          </a:prstGeom>
          <a:ln w="38100">
            <a:solidFill>
              <a:srgbClr val="0028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74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85E"/>
          </a:solidFill>
          <a:latin typeface="Myriad Pro Black" panose="020B08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rgbClr val="91BCE6"/>
          </a:solidFill>
          <a:latin typeface="Myriad Pro" panose="020B0503030403020204" pitchFamily="34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B1643-6283-4541-B470-B9AF60884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13CEE-39BC-4BA4-992D-CC6E5EFBF2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9FE64-B330-4BAF-A372-0555A9A405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A1270-F438-4C0D-9EF6-FE174555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3ACC7-86BE-4C7A-9FEF-FC41E0FC2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BA7C1BB-25DD-4131-8492-10C1F1F40E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083575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E9FE950-B758-4A87-91D6-200C0FBCC4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83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FEAF6-170B-4D1C-B925-67AB4DA4DF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0DDF0-2B1B-4D0E-8461-01037D0B16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6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0EE5-36BB-4856-911A-93DE8D0E95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82077-D0BE-4E61-B8F1-D5833171AD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10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4C7792-0942-4F56-83D7-1D85D2A8E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1E18C1-2DC3-4F9F-A98F-E7DF2D705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4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A63912-6BD7-4B85-B39B-E2306CBD9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FC431D-2297-425D-BE14-049F87463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12EFBCA-CD3B-4F2D-A285-C625C84DC8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408275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E72A7-9F27-4EE2-8323-4123006300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80265-8013-49E0-ADD9-FC5C860634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E553-66AB-4E12-85B3-0CA187752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A879C-2397-44AF-9700-8C7D40933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2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2F273-37F9-44DA-9FC7-A5A09C383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349FA-4C57-4435-8D70-2963E6C6A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2B22B45-9B23-4775-BB93-A41CB47C55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68901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C04E9-6252-4C4F-9CED-83A4F73BD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43E86-2989-48C1-AB6A-81FE8D71AC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92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E510A-B27B-402E-BE94-13E883C24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DB06-073D-42D3-A0B5-C872E7F01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01287"/>
      </p:ext>
    </p:extLst>
  </p:cSld>
  <p:clrMapOvr>
    <a:masterClrMapping/>
  </p:clrMapOvr>
</p:sld>
</file>

<file path=ppt/theme/theme1.xml><?xml version="1.0" encoding="utf-8"?>
<a:theme xmlns:a="http://schemas.openxmlformats.org/drawingml/2006/main" name="Town of Essex Theme">
  <a:themeElements>
    <a:clrScheme name="Essex Colours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002654"/>
      </a:accent1>
      <a:accent2>
        <a:srgbClr val="75B2DD"/>
      </a:accent2>
      <a:accent3>
        <a:srgbClr val="709302"/>
      </a:accent3>
      <a:accent4>
        <a:srgbClr val="C1BF0A"/>
      </a:accent4>
      <a:accent5>
        <a:srgbClr val="FCBF49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Myriad Pro</vt:lpstr>
      <vt:lpstr>Myriad Pro Black</vt:lpstr>
      <vt:lpstr>Town of Essex Theme</vt:lpstr>
      <vt:lpstr>Title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Essex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Patrick</dc:creator>
  <cp:lastModifiedBy>Pillon, Jason</cp:lastModifiedBy>
  <cp:revision>21</cp:revision>
  <dcterms:created xsi:type="dcterms:W3CDTF">2013-11-01T18:45:26Z</dcterms:created>
  <dcterms:modified xsi:type="dcterms:W3CDTF">2022-05-11T18:01:49Z</dcterms:modified>
</cp:coreProperties>
</file>